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315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F8909-6119-4BB5-8334-AC736EBC41C6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1D6B-5998-41F1-83D5-7FA4B2C7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545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F8909-6119-4BB5-8334-AC736EBC41C6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1D6B-5998-41F1-83D5-7FA4B2C7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580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F8909-6119-4BB5-8334-AC736EBC41C6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1D6B-5998-41F1-83D5-7FA4B2C7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364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F8909-6119-4BB5-8334-AC736EBC41C6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1D6B-5998-41F1-83D5-7FA4B2C7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771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F8909-6119-4BB5-8334-AC736EBC41C6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1D6B-5998-41F1-83D5-7FA4B2C7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536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F8909-6119-4BB5-8334-AC736EBC41C6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1D6B-5998-41F1-83D5-7FA4B2C7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750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F8909-6119-4BB5-8334-AC736EBC41C6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1D6B-5998-41F1-83D5-7FA4B2C7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630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F8909-6119-4BB5-8334-AC736EBC41C6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1D6B-5998-41F1-83D5-7FA4B2C7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206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F8909-6119-4BB5-8334-AC736EBC41C6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1D6B-5998-41F1-83D5-7FA4B2C7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110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F8909-6119-4BB5-8334-AC736EBC41C6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1D6B-5998-41F1-83D5-7FA4B2C7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994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F8909-6119-4BB5-8334-AC736EBC41C6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1D6B-5998-41F1-83D5-7FA4B2C7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6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F8909-6119-4BB5-8334-AC736EBC41C6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21D6B-5998-41F1-83D5-7FA4B2C7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599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028177" cy="11967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Митинг памяти </a:t>
            </a:r>
            <a:r>
              <a:rPr lang="ru-RU" dirty="0" err="1" smtClean="0"/>
              <a:t>Газинура</a:t>
            </a:r>
            <a:r>
              <a:rPr lang="ru-RU" dirty="0" smtClean="0"/>
              <a:t> </a:t>
            </a:r>
            <a:r>
              <a:rPr lang="ru-RU" dirty="0" err="1" smtClean="0"/>
              <a:t>Гафиатуллина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980728"/>
            <a:ext cx="8928992" cy="576064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5 мая около памятника Герою </a:t>
            </a:r>
            <a:r>
              <a:rPr lang="ru-RU" dirty="0"/>
              <a:t>В</a:t>
            </a:r>
            <a:r>
              <a:rPr lang="ru-RU" dirty="0" smtClean="0"/>
              <a:t>еликой Отечественной войны  </a:t>
            </a:r>
            <a:r>
              <a:rPr lang="ru-RU" dirty="0" err="1" smtClean="0"/>
              <a:t>Газинуру</a:t>
            </a:r>
            <a:r>
              <a:rPr lang="ru-RU" dirty="0" smtClean="0"/>
              <a:t> </a:t>
            </a:r>
            <a:r>
              <a:rPr lang="ru-RU" dirty="0" err="1" smtClean="0"/>
              <a:t>Гфиатуллину</a:t>
            </a:r>
            <a:r>
              <a:rPr lang="ru-RU" dirty="0" smtClean="0"/>
              <a:t> состоялся митинг, в котором участвовали  кадеты.</a:t>
            </a:r>
            <a:endParaRPr lang="ru-RU" dirty="0"/>
          </a:p>
        </p:txBody>
      </p:sp>
      <p:pic>
        <p:nvPicPr>
          <p:cNvPr id="2052" name="Picture 4" descr="D:\Desktop\Победа\5 мая Газинур митинг\IMG_9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003" y="4238167"/>
            <a:ext cx="3818812" cy="254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Desktop\Победа\5 мая Газинур митинг\IMG_90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556792"/>
            <a:ext cx="3779783" cy="2519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Desktop\Победа\5 мая Газинур митинг\IMG_90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12" y="4233474"/>
            <a:ext cx="3825852" cy="2550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Desktop\Победа\5 мая Газинур митинг\IMG_90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12" y="1526080"/>
            <a:ext cx="3825852" cy="2550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3566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Митинг памяти Газинура Гафиатуллина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Митинг памяти Газинура Гафиатуллина</dc:title>
  <dc:creator>Вера</dc:creator>
  <cp:lastModifiedBy>Вера</cp:lastModifiedBy>
  <cp:revision>1</cp:revision>
  <dcterms:created xsi:type="dcterms:W3CDTF">2017-05-08T07:24:31Z</dcterms:created>
  <dcterms:modified xsi:type="dcterms:W3CDTF">2017-05-08T07:24:44Z</dcterms:modified>
</cp:coreProperties>
</file>